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</p:sldMasterIdLst>
  <p:notesMasterIdLst>
    <p:notesMasterId r:id="rId6"/>
  </p:notesMasterIdLst>
  <p:sldIdLst>
    <p:sldId id="267" r:id="rId4"/>
    <p:sldId id="268" r:id="rId5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F89"/>
    <a:srgbClr val="0768A4"/>
    <a:srgbClr val="5278FD"/>
    <a:srgbClr val="2B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howGuides="1">
      <p:cViewPr>
        <p:scale>
          <a:sx n="150" d="100"/>
          <a:sy n="150" d="100"/>
        </p:scale>
        <p:origin x="-72" y="1488"/>
      </p:cViewPr>
      <p:guideLst>
        <p:guide orient="horz" pos="16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13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D7D7-FEE3-4BBE-B0DD-0B406F079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99F79-B7C7-49BD-9098-9440AF1D55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49477" y="1750406"/>
            <a:ext cx="5158946" cy="900247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49476" y="2691474"/>
            <a:ext cx="5158946" cy="40328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28650" y="567063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8586" y="2034900"/>
            <a:ext cx="5117306" cy="901883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4500" b="1" i="0" u="none" strike="noStrike" kern="1200" cap="none" spc="0" normalizeH="0" baseline="0" noProof="1" dirty="0">
                <a:solidFill>
                  <a:schemeClr val="tx2"/>
                </a:solidFill>
                <a:uFillTx/>
                <a:latin typeface="+mj-ea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628586" y="2969204"/>
            <a:ext cx="5117306" cy="40362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8249105" y="2563310"/>
            <a:ext cx="53249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958149" y="2602353"/>
            <a:ext cx="3925391" cy="624884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958149" y="3266013"/>
            <a:ext cx="3925391" cy="347885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12973"/>
            <a:ext cx="7886700" cy="99417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3370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1955006"/>
            <a:ext cx="3868340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3370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1955006"/>
            <a:ext cx="3887391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0" y="485775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8000" y="485775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0" y="1685925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710617" y="273844"/>
            <a:ext cx="804734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273844"/>
            <a:ext cx="7017093" cy="435887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8650" y="321469"/>
            <a:ext cx="7886700" cy="99417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416844"/>
            <a:ext cx="7886700" cy="326350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BFFAB9-B0CE-4568-BB33-D09C48035AD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3240" y="1155065"/>
            <a:ext cx="5158740" cy="1496060"/>
          </a:xfrm>
          <a:prstGeom prst="rect">
            <a:avLst/>
          </a:prstGeom>
        </p:spPr>
        <p:txBody>
          <a:bodyPr vert="horz" lIns="90000" tIns="46800" rIns="90000" bIns="46800" rtlCol="0" anchor="b">
            <a:normAutofit fontScale="80000"/>
          </a:bodyPr>
          <a:lstStyle>
            <a:lvl1pPr algn="l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>
                <a:solidFill>
                  <a:srgbClr val="0768A4"/>
                </a:solidFill>
              </a:rPr>
              <a:t>Title of your presentation</a:t>
            </a:r>
            <a:endParaRPr lang="zh-CN" altLang="en-US">
              <a:solidFill>
                <a:srgbClr val="0768A4"/>
              </a:solidFill>
            </a:endParaRPr>
          </a:p>
        </p:txBody>
      </p:sp>
      <p:sp>
        <p:nvSpPr>
          <p:cNvPr id="12" name="副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23136" y="3110574"/>
            <a:ext cx="5158946" cy="403284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768A4"/>
                </a:solidFill>
                <a:sym typeface="+mn-ea"/>
              </a:rPr>
              <a:t>Name: </a:t>
            </a:r>
            <a:endParaRPr lang="fr-FR" altLang="en-US" b="1" dirty="0" smtClean="0">
              <a:solidFill>
                <a:srgbClr val="0768A4"/>
              </a:solidFill>
              <a:sym typeface="+mn-ea"/>
            </a:endParaRPr>
          </a:p>
        </p:txBody>
      </p:sp>
      <p:sp>
        <p:nvSpPr>
          <p:cNvPr id="14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40650" y="4300220"/>
            <a:ext cx="124523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2075" tIns="46038" rIns="92075" bIns="46038">
            <a:spAutoFit/>
          </a:bodyPr>
          <a:p>
            <a:pPr>
              <a:defRPr/>
            </a:pPr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Paper Number: XXX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副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23136" y="3578628"/>
            <a:ext cx="5158946" cy="40322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768A4"/>
                </a:solidFill>
                <a:sym typeface="+mn-ea"/>
              </a:rPr>
              <a:t>Company</a:t>
            </a:r>
            <a:r>
              <a:rPr lang="fr-FR" b="1" dirty="0" smtClean="0">
                <a:solidFill>
                  <a:srgbClr val="0768A4"/>
                </a:solidFill>
                <a:sym typeface="+mn-ea"/>
              </a:rPr>
              <a:t>: </a:t>
            </a:r>
            <a:endParaRPr lang="fr-FR" altLang="en-US" b="1" dirty="0" smtClean="0">
              <a:solidFill>
                <a:srgbClr val="0768A4"/>
              </a:solidFill>
              <a:sym typeface="+mn-ea"/>
            </a:endParaRPr>
          </a:p>
        </p:txBody>
      </p:sp>
      <p:sp>
        <p:nvSpPr>
          <p:cNvPr id="16" name="副标题 5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23136" y="4046623"/>
            <a:ext cx="5158946" cy="40322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768A4"/>
                </a:solidFill>
                <a:sym typeface="+mn-ea"/>
              </a:rPr>
              <a:t>Country: </a:t>
            </a:r>
            <a:endParaRPr lang="fr-FR" altLang="en-US" b="1" dirty="0" smtClean="0">
              <a:solidFill>
                <a:srgbClr val="0768A4"/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20"/>
  <p:tag name="KSO_WM_UNIT_HIGHLIGHT" val="0"/>
  <p:tag name="KSO_WM_UNIT_COMPATIBLE" val="0"/>
  <p:tag name="KSO_WM_UNIT_TYPE" val="a"/>
  <p:tag name="KSO_WM_UNIT_INDEX" val="1"/>
  <p:tag name="KSO_WM_UNIT_ID" val="custom20190790_1*a*1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4"/>
  <p:tag name="KSO_WM_UNIT_COLOR_SCHEME_PARENT_PAGE" val="0_1"/>
</p:tagLst>
</file>

<file path=ppt/tags/tag126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7"/>
  <p:tag name="KSO_WM_UNIT_HIGHLIGHT" val="0"/>
  <p:tag name="KSO_WM_UNIT_COMPATIBLE" val="0"/>
  <p:tag name="KSO_WM_UNIT_TYPE" val="b"/>
  <p:tag name="KSO_WM_UNIT_INDEX" val="2"/>
  <p:tag name="KSO_WM_UNIT_ID" val="custom20190790_1*b*2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7"/>
  <p:tag name="KSO_WM_UNIT_HIGHLIGHT" val="0"/>
  <p:tag name="KSO_WM_UNIT_COMPATIBLE" val="0"/>
  <p:tag name="KSO_WM_UNIT_TYPE" val="b"/>
  <p:tag name="KSO_WM_UNIT_INDEX" val="2"/>
  <p:tag name="KSO_WM_UNIT_ID" val="custom20190790_1*b*2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"/>
</p:tagLst>
</file>

<file path=ppt/tags/tag129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7"/>
  <p:tag name="KSO_WM_UNIT_HIGHLIGHT" val="0"/>
  <p:tag name="KSO_WM_UNIT_COMPATIBLE" val="0"/>
  <p:tag name="KSO_WM_UNIT_TYPE" val="b"/>
  <p:tag name="KSO_WM_UNIT_INDEX" val="2"/>
  <p:tag name="KSO_WM_UNIT_ID" val="custom20190790_1*b*2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636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184636"/>
</p:tagLst>
</file>

<file path=ppt/tags/tag132.xml><?xml version="1.0" encoding="utf-8"?>
<p:tagLst xmlns:p="http://schemas.openxmlformats.org/presentationml/2006/main">
  <p:tag name="KSO_WPP_MARK_KEY" val="4184f3f4-88ac-43eb-a14c-c2742f5cf8e3"/>
  <p:tag name="COMMONDATA" val="eyJoZGlkIjoiN2Q0ZTA5ZjA3NjRiOWFjNzkxYmIwMWJiNzY5OTk5Nzk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36"/>
</p:tagLst>
</file>

<file path=ppt/tags/tag58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3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TEMPLATE_THUMBS_INDEX" val="1、9、12、16、19、22、23"/>
  <p:tag name="KSO_WM_TEMPLATE_SUBCATEGORY" val="0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3E5788"/>
      </a:dk2>
      <a:lt2>
        <a:srgbClr val="E7E6E6"/>
      </a:lt2>
      <a:accent1>
        <a:srgbClr val="D53A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全屏显示(16:9)</PresentationFormat>
  <Paragraphs>10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黑体</vt:lpstr>
      <vt:lpstr>Calibri</vt:lpstr>
      <vt:lpstr>自定义设计方案</vt:lpstr>
      <vt:lpstr>2_自定义设计方案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csee</dc:creator>
  <cp:lastModifiedBy>云润印刷</cp:lastModifiedBy>
  <cp:revision>107</cp:revision>
  <dcterms:created xsi:type="dcterms:W3CDTF">2019-04-09T02:34:00Z</dcterms:created>
  <dcterms:modified xsi:type="dcterms:W3CDTF">2023-08-15T04:11:24Z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C0ADA273AAFC47348D23DE0D3016ACAC_13</vt:lpwstr>
  </property>
</Properties>
</file>